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3" r:id="rId4"/>
    <p:sldId id="304" r:id="rId5"/>
    <p:sldId id="305" r:id="rId6"/>
    <p:sldId id="306" r:id="rId7"/>
    <p:sldId id="313" r:id="rId8"/>
    <p:sldId id="307" r:id="rId9"/>
    <p:sldId id="314" r:id="rId10"/>
    <p:sldId id="310" r:id="rId11"/>
    <p:sldId id="311" r:id="rId12"/>
    <p:sldId id="312" r:id="rId13"/>
    <p:sldId id="315" r:id="rId14"/>
    <p:sldId id="316" r:id="rId15"/>
    <p:sldId id="30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dadfar" initials="o" lastIdx="1" clrIdx="0">
    <p:extLst>
      <p:ext uri="{19B8F6BF-5375-455C-9EA6-DF929625EA0E}">
        <p15:presenceInfo xmlns:p15="http://schemas.microsoft.com/office/powerpoint/2012/main" userId="odadf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B3B3"/>
    <a:srgbClr val="D8A4A4"/>
    <a:srgbClr val="E0B6B6"/>
    <a:srgbClr val="CA8484"/>
    <a:srgbClr val="B5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2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EC70-3347-4B5E-9091-FCA87E6E7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A8270-D4C8-4C3D-A3DD-8FF2E809C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8E52-D515-44B6-A2AE-5944CA78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383B-442B-4AE3-8D69-1273DB32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CC764-BC37-43DB-B154-1947080E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9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F223-EE5F-4283-9F1B-677E54BC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38207-DFBF-43B9-ACA4-E1FEB0F17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50419-97BC-48A8-AEC5-42B6FC11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8DEDA-4815-446A-B215-0C8C7B46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31F94-3428-4282-BA67-801854DB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0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833BC-4B86-4BDB-9C42-8A7130EF8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93ABA-9251-4F08-B111-9B7763D39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38DDA-AB51-4213-814C-7D297CF7E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0CEAD-2FCA-447F-A7F3-802DA5BD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19EDD-060A-44FA-9246-F550C922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3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A477-7627-42FC-B05F-DC76203D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FA4C-A951-4715-B035-1B0A05AD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33978-526A-4690-8358-AE6C76C4F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7FFA-4CC9-40BA-86CB-5BAD7D41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BAC71-539F-4B0E-B5B9-1BFE27D9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29F5-0AD6-457E-966E-5917357D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48EE3-B34E-47A6-8488-76B6662AA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E4799-BF29-41A0-B712-88EC0980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D8576-F4DD-4D9F-AD20-A72AFC5D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5DD41-7353-4466-8477-E993FB88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31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1EAC-5CFD-4C28-89F6-AC8595CA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6B49-BC5C-432E-9104-DB1C31159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EC610-0FE8-443C-80B7-3D5BF4945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5778-0300-4450-A0CC-510971C0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D0586-4368-4ABE-8AF5-D832468B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85010-E29C-4944-96A1-CCCDBA2A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7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2FDE-D6DC-404E-9649-280B77E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FD5A4-9FC0-46D5-992D-27D928A6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B702-D841-4C48-941E-3A7740915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9421F-4109-443F-B123-F0600576E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5331A-63D7-47D3-9ABA-333F4C812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AD45E-88B0-42BD-9B8A-758DBF03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B8D6E-E318-4E1C-B7F2-58F7D113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74B66-8744-4F0E-AD24-188C1177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23BB-F3AF-4967-A700-77D2BE16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3B13A-0147-4295-9D85-C844FC41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C8D0F-758C-415F-B3F6-C2B786FA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F88D7-3106-4F31-B74F-B8F9C4CE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8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E6DEA-7CB1-47D4-AC0C-CA08B138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B581E-1619-4C87-8913-A4D111E4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36E53-6997-489A-9F88-917E7EB2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F530-66C7-4336-949B-1ADCF991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D1CA-49C1-4292-B3AC-AC4D85458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CED2D-74D5-4FD7-8AA7-DF787978D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880D3-9489-4596-90E2-C436C17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21D6-4883-4035-9470-E4A17F7C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20DD-1475-4218-9EC8-A8C6FC4C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D243-2835-4FC7-B624-BA1E86D3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D2CC8-1BB2-46E9-968C-AFB3760C3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4E351-238D-4190-B9EB-AF35AF3E7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32971-3E11-4891-BD1F-370A6A0C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A43D5-DE3A-4D2F-9351-61B071F6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B5C52-B264-4DF3-B943-9DECE206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6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3421C-2AC9-4C32-BCF9-FDA27313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1C921-B95C-423B-95F4-01E08E59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F646A-38BE-42E8-ADFF-9772BD9DA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A4F4-64CC-4CC7-82A1-AE409EE2D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F932-850B-4B5E-8076-49B38C131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0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58D3-5B89-44CD-BFB9-2743BAB90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Optimizations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</p:spTree>
    <p:extLst>
      <p:ext uri="{BB962C8B-B14F-4D97-AF65-F5344CB8AC3E}">
        <p14:creationId xmlns:p14="http://schemas.microsoft.com/office/powerpoint/2010/main" val="1815879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72138" y="4140017"/>
            <a:ext cx="9976267" cy="201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Optimizing Screen Sizes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Cross-Browser Support</a:t>
            </a:r>
          </a:p>
        </p:txBody>
      </p:sp>
    </p:spTree>
    <p:extLst>
      <p:ext uri="{BB962C8B-B14F-4D97-AF65-F5344CB8AC3E}">
        <p14:creationId xmlns:p14="http://schemas.microsoft.com/office/powerpoint/2010/main" val="3776433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80B7F-3615-B44D-8B17-D71D31FEDC98}"/>
              </a:ext>
            </a:extLst>
          </p:cNvPr>
          <p:cNvSpPr txBox="1"/>
          <p:nvPr/>
        </p:nvSpPr>
        <p:spPr>
          <a:xfrm>
            <a:off x="1041722" y="1457371"/>
            <a:ext cx="6797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Not all browsers share the same modern-day HTML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CC506-4A57-9541-B95B-1A097478F762}"/>
              </a:ext>
            </a:extLst>
          </p:cNvPr>
          <p:cNvSpPr txBox="1"/>
          <p:nvPr/>
        </p:nvSpPr>
        <p:spPr>
          <a:xfrm>
            <a:off x="6072554" y="1919036"/>
            <a:ext cx="1474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CSS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A4FEE-D886-0E4C-9BA3-715D53522231}"/>
              </a:ext>
            </a:extLst>
          </p:cNvPr>
          <p:cNvSpPr txBox="1"/>
          <p:nvPr/>
        </p:nvSpPr>
        <p:spPr>
          <a:xfrm>
            <a:off x="6096000" y="2380701"/>
            <a:ext cx="1824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JQuery</a:t>
            </a:r>
            <a:r>
              <a:rPr lang="en-US" sz="2000" dirty="0"/>
              <a:t>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775ED-A97E-CF41-9046-C9C52451135C}"/>
              </a:ext>
            </a:extLst>
          </p:cNvPr>
          <p:cNvSpPr txBox="1"/>
          <p:nvPr/>
        </p:nvSpPr>
        <p:spPr>
          <a:xfrm>
            <a:off x="1041722" y="3304031"/>
            <a:ext cx="10370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You can set fallback behaviors such as displaying text or images in place of failed-to-load content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842FF8-8F5C-5E4A-A47F-EBD66467030D}"/>
              </a:ext>
            </a:extLst>
          </p:cNvPr>
          <p:cNvSpPr txBox="1"/>
          <p:nvPr/>
        </p:nvSpPr>
        <p:spPr>
          <a:xfrm>
            <a:off x="1041722" y="4027306"/>
            <a:ext cx="10370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default fallback is to not display at all (skip over the element)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E7300-A1A7-F648-BD3C-FA122F15E5C7}"/>
              </a:ext>
            </a:extLst>
          </p:cNvPr>
          <p:cNvSpPr txBox="1"/>
          <p:nvPr/>
        </p:nvSpPr>
        <p:spPr>
          <a:xfrm>
            <a:off x="4400839" y="312066"/>
            <a:ext cx="339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Fallback Support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26676F-48D0-5145-8401-BB991A6FD9A8}"/>
              </a:ext>
            </a:extLst>
          </p:cNvPr>
          <p:cNvCxnSpPr>
            <a:cxnSpLocks/>
          </p:cNvCxnSpPr>
          <p:nvPr/>
        </p:nvCxnSpPr>
        <p:spPr>
          <a:xfrm flipH="1">
            <a:off x="5925879" y="850603"/>
            <a:ext cx="287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03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D4E366F-CF2A-E94E-88F7-274DB44BD296}"/>
              </a:ext>
            </a:extLst>
          </p:cNvPr>
          <p:cNvSpPr/>
          <p:nvPr/>
        </p:nvSpPr>
        <p:spPr>
          <a:xfrm>
            <a:off x="1045103" y="1574488"/>
            <a:ext cx="9976267" cy="443290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80B7F-3615-B44D-8B17-D71D31FEDC98}"/>
              </a:ext>
            </a:extLst>
          </p:cNvPr>
          <p:cNvSpPr txBox="1"/>
          <p:nvPr/>
        </p:nvSpPr>
        <p:spPr>
          <a:xfrm>
            <a:off x="2718751" y="1541945"/>
            <a:ext cx="5146089" cy="3699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accent2"/>
                </a:solidFill>
              </a:rPr>
              <a:t>.</a:t>
            </a:r>
            <a:r>
              <a:rPr lang="en-US" sz="2000" dirty="0" err="1">
                <a:solidFill>
                  <a:schemeClr val="accent2"/>
                </a:solidFill>
              </a:rPr>
              <a:t>move-me:hover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dirty="0">
                <a:solidFill>
                  <a:schemeClr val="accent1"/>
                </a:solidFill>
              </a:rPr>
              <a:t>-</a:t>
            </a:r>
            <a:r>
              <a:rPr lang="en-US" sz="2000" dirty="0" err="1">
                <a:solidFill>
                  <a:schemeClr val="accent1"/>
                </a:solidFill>
              </a:rPr>
              <a:t>ms</a:t>
            </a:r>
            <a:r>
              <a:rPr lang="en-US" sz="2000" dirty="0">
                <a:solidFill>
                  <a:schemeClr val="accent1"/>
                </a:solidFill>
              </a:rPr>
              <a:t>-transform: translate(0%, 42%);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accent1"/>
                </a:solidFill>
              </a:rPr>
              <a:t>	-</a:t>
            </a:r>
            <a:r>
              <a:rPr lang="en-US" sz="2000" dirty="0" err="1">
                <a:solidFill>
                  <a:schemeClr val="accent1"/>
                </a:solidFill>
              </a:rPr>
              <a:t>webkit</a:t>
            </a:r>
            <a:r>
              <a:rPr lang="en-US" sz="2000" dirty="0">
                <a:solidFill>
                  <a:schemeClr val="accent1"/>
                </a:solidFill>
              </a:rPr>
              <a:t>-transform: translate(0%, 42%);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accent1"/>
                </a:solidFill>
              </a:rPr>
              <a:t>	-</a:t>
            </a:r>
            <a:r>
              <a:rPr lang="en-US" sz="2000" dirty="0" err="1">
                <a:solidFill>
                  <a:schemeClr val="accent1"/>
                </a:solidFill>
              </a:rPr>
              <a:t>moz</a:t>
            </a:r>
            <a:r>
              <a:rPr lang="en-US" sz="2000" dirty="0">
                <a:solidFill>
                  <a:schemeClr val="accent1"/>
                </a:solidFill>
              </a:rPr>
              <a:t>-transform: translate(0%, 42%);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accent1"/>
                </a:solidFill>
              </a:rPr>
              <a:t>	-o-transform: translate(0%, 42%);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}</a:t>
            </a:r>
          </a:p>
        </p:txBody>
      </p:sp>
      <p:pic>
        <p:nvPicPr>
          <p:cNvPr id="13" name="Picture 4" descr="Image result for chrome icon png">
            <a:extLst>
              <a:ext uri="{FF2B5EF4-FFF2-40B4-BE49-F238E27FC236}">
                <a16:creationId xmlns:a16="http://schemas.microsoft.com/office/drawing/2014/main" id="{8960E43B-AE61-7A4D-81BC-B1825194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80" y="2979406"/>
            <a:ext cx="428220" cy="42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firefox icon png">
            <a:extLst>
              <a:ext uri="{FF2B5EF4-FFF2-40B4-BE49-F238E27FC236}">
                <a16:creationId xmlns:a16="http://schemas.microsoft.com/office/drawing/2014/main" id="{63CC41FB-C612-134A-AC33-AAC8E3B96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594" y="3593715"/>
            <a:ext cx="401868" cy="40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Image result for safari icon png">
            <a:extLst>
              <a:ext uri="{FF2B5EF4-FFF2-40B4-BE49-F238E27FC236}">
                <a16:creationId xmlns:a16="http://schemas.microsoft.com/office/drawing/2014/main" id="{D742A607-2CC8-BF4D-9E24-79B5C54D3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595" y="2979407"/>
            <a:ext cx="428220" cy="42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edge icon png">
            <a:extLst>
              <a:ext uri="{FF2B5EF4-FFF2-40B4-BE49-F238E27FC236}">
                <a16:creationId xmlns:a16="http://schemas.microsoft.com/office/drawing/2014/main" id="{36489E14-45B5-0042-AFC7-06F88D7DB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595" y="2399763"/>
            <a:ext cx="343170" cy="36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D75E39-5094-3849-A60C-3FC29F083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1616" y="2319382"/>
            <a:ext cx="494270" cy="494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3E546-8BC6-994B-87F1-4B9A0E277B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5595" y="4226236"/>
            <a:ext cx="428220" cy="4282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E018FB-C9A0-264C-88E1-43B116585E09}"/>
              </a:ext>
            </a:extLst>
          </p:cNvPr>
          <p:cNvSpPr txBox="1"/>
          <p:nvPr/>
        </p:nvSpPr>
        <p:spPr>
          <a:xfrm>
            <a:off x="4108146" y="312066"/>
            <a:ext cx="392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CSS in Various Browsers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9CFE97-8615-FD44-AC00-6A17F6E24D72}"/>
              </a:ext>
            </a:extLst>
          </p:cNvPr>
          <p:cNvCxnSpPr>
            <a:cxnSpLocks/>
          </p:cNvCxnSpPr>
          <p:nvPr/>
        </p:nvCxnSpPr>
        <p:spPr>
          <a:xfrm flipH="1">
            <a:off x="5925879" y="850603"/>
            <a:ext cx="287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8AD7FB5-4A2D-4C47-A71E-E3E6BC53B24A}"/>
              </a:ext>
            </a:extLst>
          </p:cNvPr>
          <p:cNvSpPr txBox="1"/>
          <p:nvPr/>
        </p:nvSpPr>
        <p:spPr>
          <a:xfrm>
            <a:off x="1045102" y="1124950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browser uses their own kit for transformations:</a:t>
            </a:r>
          </a:p>
        </p:txBody>
      </p:sp>
    </p:spTree>
    <p:extLst>
      <p:ext uri="{BB962C8B-B14F-4D97-AF65-F5344CB8AC3E}">
        <p14:creationId xmlns:p14="http://schemas.microsoft.com/office/powerpoint/2010/main" val="2187368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E018FB-C9A0-264C-88E1-43B116585E09}"/>
              </a:ext>
            </a:extLst>
          </p:cNvPr>
          <p:cNvSpPr txBox="1"/>
          <p:nvPr/>
        </p:nvSpPr>
        <p:spPr>
          <a:xfrm>
            <a:off x="4108146" y="312066"/>
            <a:ext cx="392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CSS in Various Browsers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9CFE97-8615-FD44-AC00-6A17F6E24D72}"/>
              </a:ext>
            </a:extLst>
          </p:cNvPr>
          <p:cNvCxnSpPr>
            <a:cxnSpLocks/>
          </p:cNvCxnSpPr>
          <p:nvPr/>
        </p:nvCxnSpPr>
        <p:spPr>
          <a:xfrm flipH="1">
            <a:off x="5925879" y="850603"/>
            <a:ext cx="287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8AD7FB5-4A2D-4C47-A71E-E3E6BC53B24A}"/>
              </a:ext>
            </a:extLst>
          </p:cNvPr>
          <p:cNvSpPr txBox="1"/>
          <p:nvPr/>
        </p:nvSpPr>
        <p:spPr>
          <a:xfrm>
            <a:off x="1045102" y="1922120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to tell if a browser has a specific CSS property tag?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BCFC19-D634-E04E-B6B1-080B4DCA6FD3}"/>
              </a:ext>
            </a:extLst>
          </p:cNvPr>
          <p:cNvSpPr txBox="1"/>
          <p:nvPr/>
        </p:nvSpPr>
        <p:spPr>
          <a:xfrm>
            <a:off x="1631255" y="2322230"/>
            <a:ext cx="9976268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Try the default tag.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Test in every browser.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If it fails in one browser, google the tag and the browser name followed by ‘not working’.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Stack Overflow and similar sites will tell you how to fix it.</a:t>
            </a:r>
          </a:p>
        </p:txBody>
      </p:sp>
    </p:spTree>
    <p:extLst>
      <p:ext uri="{BB962C8B-B14F-4D97-AF65-F5344CB8AC3E}">
        <p14:creationId xmlns:p14="http://schemas.microsoft.com/office/powerpoint/2010/main" val="653441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72DB8-549B-5440-839C-A011670C6EC5}"/>
              </a:ext>
            </a:extLst>
          </p:cNvPr>
          <p:cNvSpPr txBox="1"/>
          <p:nvPr/>
        </p:nvSpPr>
        <p:spPr>
          <a:xfrm>
            <a:off x="536954" y="1318963"/>
            <a:ext cx="10579395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Test site across multiple browsers and devices.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Correct cross-browser errors (usually by searching them).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Add media queries to set breakpoints for CSS properties.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129CE-EAAD-594A-8CE4-1966A1F219C8}"/>
              </a:ext>
            </a:extLst>
          </p:cNvPr>
          <p:cNvSpPr txBox="1"/>
          <p:nvPr/>
        </p:nvSpPr>
        <p:spPr>
          <a:xfrm>
            <a:off x="3703675" y="150202"/>
            <a:ext cx="4784649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/>
              <a:t>Homework Ideas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B01ED-D5DF-004A-812E-D77CEF816E5C}"/>
              </a:ext>
            </a:extLst>
          </p:cNvPr>
          <p:cNvCxnSpPr>
            <a:cxnSpLocks/>
          </p:cNvCxnSpPr>
          <p:nvPr/>
        </p:nvCxnSpPr>
        <p:spPr>
          <a:xfrm>
            <a:off x="595560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7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E96AE-E09B-40E0-8966-5104069C1F43}"/>
              </a:ext>
            </a:extLst>
          </p:cNvPr>
          <p:cNvSpPr txBox="1"/>
          <p:nvPr/>
        </p:nvSpPr>
        <p:spPr>
          <a:xfrm>
            <a:off x="4490305" y="3105834"/>
            <a:ext cx="3211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428014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72138" y="4140017"/>
            <a:ext cx="9976267" cy="201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Optimizing Screen Sizes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Cross-Browser Support</a:t>
            </a:r>
          </a:p>
        </p:txBody>
      </p:sp>
    </p:spTree>
    <p:extLst>
      <p:ext uri="{BB962C8B-B14F-4D97-AF65-F5344CB8AC3E}">
        <p14:creationId xmlns:p14="http://schemas.microsoft.com/office/powerpoint/2010/main" val="164452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6C232-A8AA-1942-8196-29BF3BB09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604" y="362389"/>
            <a:ext cx="7950791" cy="596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6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99FD7D-16C0-1641-8BF4-8D111ADA2DBC}"/>
              </a:ext>
            </a:extLst>
          </p:cNvPr>
          <p:cNvSpPr/>
          <p:nvPr/>
        </p:nvSpPr>
        <p:spPr>
          <a:xfrm>
            <a:off x="668217" y="1606816"/>
            <a:ext cx="10979951" cy="429135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925C5-EA01-DA44-820E-87873ADA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90" y="1687703"/>
            <a:ext cx="2507770" cy="188521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154B9B-C862-B840-B6B1-10203BF0B603}"/>
              </a:ext>
            </a:extLst>
          </p:cNvPr>
          <p:cNvCxnSpPr>
            <a:cxnSpLocks/>
          </p:cNvCxnSpPr>
          <p:nvPr/>
        </p:nvCxnSpPr>
        <p:spPr>
          <a:xfrm>
            <a:off x="4242391" y="1687703"/>
            <a:ext cx="0" cy="40326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2C1635-82F3-7E43-8A4B-ED2DB73F11FA}"/>
              </a:ext>
            </a:extLst>
          </p:cNvPr>
          <p:cNvCxnSpPr>
            <a:cxnSpLocks/>
          </p:cNvCxnSpPr>
          <p:nvPr/>
        </p:nvCxnSpPr>
        <p:spPr>
          <a:xfrm>
            <a:off x="8169349" y="1687703"/>
            <a:ext cx="0" cy="40326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A09FE88-F88B-E44B-8844-D0FE5FF1E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220" y="1859189"/>
            <a:ext cx="2707560" cy="17137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28FDDE-AF69-3249-94FD-6FCCE76A5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203" y="1687703"/>
            <a:ext cx="1908100" cy="1908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FF2045-C695-B043-9E6A-5358DF5D8BC8}"/>
              </a:ext>
            </a:extLst>
          </p:cNvPr>
          <p:cNvSpPr txBox="1"/>
          <p:nvPr/>
        </p:nvSpPr>
        <p:spPr>
          <a:xfrm>
            <a:off x="4690527" y="4028358"/>
            <a:ext cx="3150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1024px &gt; width &gt; 480px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ED13CE-CD22-8847-B273-9098A08D25CC}"/>
              </a:ext>
            </a:extLst>
          </p:cNvPr>
          <p:cNvSpPr txBox="1"/>
          <p:nvPr/>
        </p:nvSpPr>
        <p:spPr>
          <a:xfrm>
            <a:off x="1097362" y="4028358"/>
            <a:ext cx="210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width &gt; 1024px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E3442A-F6CC-8B42-A8C9-4B1A3630BEEE}"/>
              </a:ext>
            </a:extLst>
          </p:cNvPr>
          <p:cNvSpPr txBox="1"/>
          <p:nvPr/>
        </p:nvSpPr>
        <p:spPr>
          <a:xfrm>
            <a:off x="8652928" y="4026145"/>
            <a:ext cx="2995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480px &gt; width &gt; 250px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6E6C35-DEF5-C84B-A075-60CAC086E5E3}"/>
              </a:ext>
            </a:extLst>
          </p:cNvPr>
          <p:cNvSpPr txBox="1"/>
          <p:nvPr/>
        </p:nvSpPr>
        <p:spPr>
          <a:xfrm>
            <a:off x="4400839" y="312066"/>
            <a:ext cx="339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Breakpoint Examples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73D4F0-AE6F-3444-B838-191B29D92261}"/>
              </a:ext>
            </a:extLst>
          </p:cNvPr>
          <p:cNvCxnSpPr>
            <a:cxnSpLocks/>
          </p:cNvCxnSpPr>
          <p:nvPr/>
        </p:nvCxnSpPr>
        <p:spPr>
          <a:xfrm flipH="1">
            <a:off x="5925879" y="850603"/>
            <a:ext cx="287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442120B-044D-4147-920D-11D6237DCC29}"/>
              </a:ext>
            </a:extLst>
          </p:cNvPr>
          <p:cNvSpPr txBox="1"/>
          <p:nvPr/>
        </p:nvSpPr>
        <p:spPr>
          <a:xfrm>
            <a:off x="755700" y="1133323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 main devices to consider:</a:t>
            </a:r>
          </a:p>
        </p:txBody>
      </p:sp>
    </p:spTree>
    <p:extLst>
      <p:ext uri="{BB962C8B-B14F-4D97-AF65-F5344CB8AC3E}">
        <p14:creationId xmlns:p14="http://schemas.microsoft.com/office/powerpoint/2010/main" val="179688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85DD289-C7DC-3A4F-B0B3-95948168764E}"/>
              </a:ext>
            </a:extLst>
          </p:cNvPr>
          <p:cNvSpPr/>
          <p:nvPr/>
        </p:nvSpPr>
        <p:spPr>
          <a:xfrm>
            <a:off x="656494" y="1606816"/>
            <a:ext cx="10979951" cy="429135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925C5-EA01-DA44-820E-87873ADA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386" y="1687703"/>
            <a:ext cx="2507770" cy="18852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28FDDE-AF69-3249-94FD-6FCCE76A5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901" y="1687703"/>
            <a:ext cx="1908100" cy="1908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ED13CE-CD22-8847-B273-9098A08D25CC}"/>
              </a:ext>
            </a:extLst>
          </p:cNvPr>
          <p:cNvSpPr txBox="1"/>
          <p:nvPr/>
        </p:nvSpPr>
        <p:spPr>
          <a:xfrm>
            <a:off x="2205731" y="4028358"/>
            <a:ext cx="194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width &gt; 780px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E3442A-F6CC-8B42-A8C9-4B1A3630BEEE}"/>
              </a:ext>
            </a:extLst>
          </p:cNvPr>
          <p:cNvSpPr txBox="1"/>
          <p:nvPr/>
        </p:nvSpPr>
        <p:spPr>
          <a:xfrm>
            <a:off x="7472445" y="4026145"/>
            <a:ext cx="2995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780px &gt; width &gt; 250px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10FE62-B0FA-EC48-B8AE-5AF244F06FB9}"/>
              </a:ext>
            </a:extLst>
          </p:cNvPr>
          <p:cNvCxnSpPr>
            <a:cxnSpLocks/>
          </p:cNvCxnSpPr>
          <p:nvPr/>
        </p:nvCxnSpPr>
        <p:spPr>
          <a:xfrm>
            <a:off x="6096000" y="1687703"/>
            <a:ext cx="0" cy="40326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4EFA72-7C90-3342-B859-563759470DDD}"/>
              </a:ext>
            </a:extLst>
          </p:cNvPr>
          <p:cNvSpPr txBox="1"/>
          <p:nvPr/>
        </p:nvSpPr>
        <p:spPr>
          <a:xfrm>
            <a:off x="4400839" y="312066"/>
            <a:ext cx="339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Breakpoint Examples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996B27-8C00-1E43-891D-1878E7EFCD36}"/>
              </a:ext>
            </a:extLst>
          </p:cNvPr>
          <p:cNvCxnSpPr>
            <a:cxnSpLocks/>
          </p:cNvCxnSpPr>
          <p:nvPr/>
        </p:nvCxnSpPr>
        <p:spPr>
          <a:xfrm flipH="1">
            <a:off x="5925879" y="850603"/>
            <a:ext cx="287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3AF2C4B-B865-6147-B1E9-042A334138E9}"/>
              </a:ext>
            </a:extLst>
          </p:cNvPr>
          <p:cNvSpPr txBox="1"/>
          <p:nvPr/>
        </p:nvSpPr>
        <p:spPr>
          <a:xfrm>
            <a:off x="755700" y="1133323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Can be reduced down to 2:</a:t>
            </a:r>
          </a:p>
        </p:txBody>
      </p:sp>
    </p:spTree>
    <p:extLst>
      <p:ext uri="{BB962C8B-B14F-4D97-AF65-F5344CB8AC3E}">
        <p14:creationId xmlns:p14="http://schemas.microsoft.com/office/powerpoint/2010/main" val="2768822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38F02-90DF-D94F-AEC0-701BD1342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850" y="1706242"/>
            <a:ext cx="5072300" cy="4067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039DE-0293-204E-9BDD-5A005406B0E1}"/>
              </a:ext>
            </a:extLst>
          </p:cNvPr>
          <p:cNvSpPr txBox="1"/>
          <p:nvPr/>
        </p:nvSpPr>
        <p:spPr>
          <a:xfrm>
            <a:off x="4400839" y="312066"/>
            <a:ext cx="339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Breakpoint Examples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9F7172-8D37-2341-B990-B5F0742FBEB6}"/>
              </a:ext>
            </a:extLst>
          </p:cNvPr>
          <p:cNvCxnSpPr>
            <a:cxnSpLocks/>
          </p:cNvCxnSpPr>
          <p:nvPr/>
        </p:nvCxnSpPr>
        <p:spPr>
          <a:xfrm flipH="1">
            <a:off x="5925879" y="850603"/>
            <a:ext cx="287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E06C69-DD3C-3B4A-831F-AE6CFABDBD79}"/>
              </a:ext>
            </a:extLst>
          </p:cNvPr>
          <p:cNvSpPr txBox="1"/>
          <p:nvPr/>
        </p:nvSpPr>
        <p:spPr>
          <a:xfrm>
            <a:off x="36674" y="6204951"/>
            <a:ext cx="8107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src</a:t>
            </a:r>
            <a:r>
              <a:rPr lang="en-US" sz="1400" b="1" dirty="0"/>
              <a:t>:</a:t>
            </a:r>
            <a:r>
              <a:rPr lang="en-US" sz="1400" dirty="0"/>
              <a:t> https://</a:t>
            </a:r>
            <a:r>
              <a:rPr lang="en-US" sz="1400" dirty="0" err="1"/>
              <a:t>medium.com</a:t>
            </a:r>
            <a:r>
              <a:rPr lang="en-US" sz="1400" dirty="0"/>
              <a:t>/@</a:t>
            </a:r>
            <a:r>
              <a:rPr lang="en-US" sz="1400" dirty="0" err="1"/>
              <a:t>uiuxlab</a:t>
            </a:r>
            <a:r>
              <a:rPr lang="en-US" sz="1400" dirty="0"/>
              <a:t>/the-most-used-responsive-breakpoints-in-2017-of-mine-9588e9bd3a8a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0D1D6-BDF5-6F48-ACCF-B3DF3AF0B2E7}"/>
              </a:ext>
            </a:extLst>
          </p:cNvPr>
          <p:cNvSpPr txBox="1"/>
          <p:nvPr/>
        </p:nvSpPr>
        <p:spPr>
          <a:xfrm>
            <a:off x="755700" y="1133323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 of how bootstrap sets breakpoints:</a:t>
            </a:r>
          </a:p>
        </p:txBody>
      </p:sp>
    </p:spTree>
    <p:extLst>
      <p:ext uri="{BB962C8B-B14F-4D97-AF65-F5344CB8AC3E}">
        <p14:creationId xmlns:p14="http://schemas.microsoft.com/office/powerpoint/2010/main" val="252612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039DE-0293-204E-9BDD-5A005406B0E1}"/>
              </a:ext>
            </a:extLst>
          </p:cNvPr>
          <p:cNvSpPr txBox="1"/>
          <p:nvPr/>
        </p:nvSpPr>
        <p:spPr>
          <a:xfrm>
            <a:off x="4400839" y="312066"/>
            <a:ext cx="339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Media Queries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9F7172-8D37-2341-B990-B5F0742FBEB6}"/>
              </a:ext>
            </a:extLst>
          </p:cNvPr>
          <p:cNvCxnSpPr>
            <a:cxnSpLocks/>
          </p:cNvCxnSpPr>
          <p:nvPr/>
        </p:nvCxnSpPr>
        <p:spPr>
          <a:xfrm flipH="1">
            <a:off x="5925879" y="850603"/>
            <a:ext cx="287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E06C69-DD3C-3B4A-831F-AE6CFABDBD79}"/>
              </a:ext>
            </a:extLst>
          </p:cNvPr>
          <p:cNvSpPr txBox="1"/>
          <p:nvPr/>
        </p:nvSpPr>
        <p:spPr>
          <a:xfrm>
            <a:off x="36674" y="6204951"/>
            <a:ext cx="8107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src</a:t>
            </a:r>
            <a:r>
              <a:rPr lang="en-US" sz="1400" b="1" dirty="0"/>
              <a:t>:</a:t>
            </a:r>
            <a:r>
              <a:rPr lang="en-US" sz="1400" dirty="0"/>
              <a:t> https://</a:t>
            </a:r>
            <a:r>
              <a:rPr lang="en-US" sz="1400" dirty="0" err="1"/>
              <a:t>medium.com</a:t>
            </a:r>
            <a:r>
              <a:rPr lang="en-US" sz="1400" dirty="0"/>
              <a:t>/@</a:t>
            </a:r>
            <a:r>
              <a:rPr lang="en-US" sz="1400" dirty="0" err="1"/>
              <a:t>uiuxlab</a:t>
            </a:r>
            <a:r>
              <a:rPr lang="en-US" sz="1400" dirty="0"/>
              <a:t>/the-most-used-responsive-breakpoints-in-2017-of-mine-9588e9bd3a8a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D7674E-B544-FE45-8FD4-8CDF90FDA151}"/>
              </a:ext>
            </a:extLst>
          </p:cNvPr>
          <p:cNvSpPr/>
          <p:nvPr/>
        </p:nvSpPr>
        <p:spPr>
          <a:xfrm>
            <a:off x="804710" y="2016695"/>
            <a:ext cx="10582579" cy="7139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accent1"/>
                </a:solidFill>
              </a:rPr>
              <a:t>@media (max-width: 1000px) { …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D4E551-4AA6-5647-A13B-B98F9F053D40}"/>
              </a:ext>
            </a:extLst>
          </p:cNvPr>
          <p:cNvSpPr txBox="1"/>
          <p:nvPr/>
        </p:nvSpPr>
        <p:spPr>
          <a:xfrm>
            <a:off x="755700" y="1555756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Executes code in brackets if width &lt;= max-width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3164EE-2A14-454E-9DEC-0BAB5E6C2DA4}"/>
              </a:ext>
            </a:extLst>
          </p:cNvPr>
          <p:cNvSpPr/>
          <p:nvPr/>
        </p:nvSpPr>
        <p:spPr>
          <a:xfrm>
            <a:off x="853720" y="3335370"/>
            <a:ext cx="10582579" cy="71391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accent1"/>
                </a:solidFill>
              </a:rPr>
              <a:t>@media (min-width: 1000px) { … 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6EE8B5-BA9A-804B-B352-F580544433B3}"/>
              </a:ext>
            </a:extLst>
          </p:cNvPr>
          <p:cNvSpPr txBox="1"/>
          <p:nvPr/>
        </p:nvSpPr>
        <p:spPr>
          <a:xfrm>
            <a:off x="804710" y="2874431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Executes code in brackets if width &gt;= max-width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04227E-CB71-5F46-BD8B-BE507E470619}"/>
              </a:ext>
            </a:extLst>
          </p:cNvPr>
          <p:cNvSpPr txBox="1"/>
          <p:nvPr/>
        </p:nvSpPr>
        <p:spPr>
          <a:xfrm>
            <a:off x="853720" y="4331064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@media queries can check: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1A7B78-4CDE-9B49-A377-A1F14B5C0077}"/>
              </a:ext>
            </a:extLst>
          </p:cNvPr>
          <p:cNvSpPr txBox="1"/>
          <p:nvPr/>
        </p:nvSpPr>
        <p:spPr>
          <a:xfrm>
            <a:off x="1377712" y="4708087"/>
            <a:ext cx="3381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Screen widths and heights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Screen resolutions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Orientation</a:t>
            </a:r>
          </a:p>
        </p:txBody>
      </p:sp>
    </p:spTree>
    <p:extLst>
      <p:ext uri="{BB962C8B-B14F-4D97-AF65-F5344CB8AC3E}">
        <p14:creationId xmlns:p14="http://schemas.microsoft.com/office/powerpoint/2010/main" val="105141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7128570-5E0F-584C-A6E3-74A325246D77}"/>
              </a:ext>
            </a:extLst>
          </p:cNvPr>
          <p:cNvSpPr/>
          <p:nvPr/>
        </p:nvSpPr>
        <p:spPr>
          <a:xfrm>
            <a:off x="750277" y="1574488"/>
            <a:ext cx="10548950" cy="443290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039DE-0293-204E-9BDD-5A005406B0E1}"/>
              </a:ext>
            </a:extLst>
          </p:cNvPr>
          <p:cNvSpPr txBox="1"/>
          <p:nvPr/>
        </p:nvSpPr>
        <p:spPr>
          <a:xfrm>
            <a:off x="4400839" y="312066"/>
            <a:ext cx="339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Setting Breakpoints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9F7172-8D37-2341-B990-B5F0742FBEB6}"/>
              </a:ext>
            </a:extLst>
          </p:cNvPr>
          <p:cNvCxnSpPr>
            <a:cxnSpLocks/>
          </p:cNvCxnSpPr>
          <p:nvPr/>
        </p:nvCxnSpPr>
        <p:spPr>
          <a:xfrm flipH="1">
            <a:off x="5925879" y="850603"/>
            <a:ext cx="287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2C3E4C3-8E66-D648-B27D-738E18982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505" y="1798824"/>
            <a:ext cx="606647" cy="456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D50A8B-3E99-C844-99E4-C86181680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991" y="2447241"/>
            <a:ext cx="654976" cy="4145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43502-3724-7E4F-9219-22E80490D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511" y="4073778"/>
            <a:ext cx="461582" cy="4615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EDB78C-00A0-E04F-BB25-1BA457086744}"/>
              </a:ext>
            </a:extLst>
          </p:cNvPr>
          <p:cNvSpPr/>
          <p:nvPr/>
        </p:nvSpPr>
        <p:spPr>
          <a:xfrm>
            <a:off x="2368063" y="1574488"/>
            <a:ext cx="8931164" cy="443290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i="1" dirty="0">
                <a:solidFill>
                  <a:schemeClr val="accent1"/>
                </a:solidFill>
              </a:rPr>
              <a:t>(Regular CSS…)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@media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2"/>
                </a:solidFill>
              </a:rPr>
              <a:t>max-width: 1024px</a:t>
            </a:r>
            <a:r>
              <a:rPr lang="en-US" dirty="0">
                <a:solidFill>
                  <a:schemeClr val="accent1"/>
                </a:solidFill>
              </a:rPr>
              <a:t>) {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i="1" dirty="0">
                <a:solidFill>
                  <a:schemeClr val="accent1"/>
                </a:solidFill>
              </a:rPr>
              <a:t>(Tablet CSS…)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}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@media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2"/>
                </a:solidFill>
              </a:rPr>
              <a:t>max-width: 480px</a:t>
            </a:r>
            <a:r>
              <a:rPr lang="en-US" dirty="0">
                <a:solidFill>
                  <a:schemeClr val="accent1"/>
                </a:solidFill>
              </a:rPr>
              <a:t>) {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i="1" dirty="0">
                <a:solidFill>
                  <a:schemeClr val="accent1"/>
                </a:solidFill>
              </a:rPr>
              <a:t>(Phone CSS…)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}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A9BC6E-C4FB-D544-A6C3-076F6E13F6DE}"/>
              </a:ext>
            </a:extLst>
          </p:cNvPr>
          <p:cNvSpPr txBox="1"/>
          <p:nvPr/>
        </p:nvSpPr>
        <p:spPr>
          <a:xfrm>
            <a:off x="804710" y="1197552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Sets CSS properties for different screen widths: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807DE7-F78E-DF43-A4E4-0ABD09D96CFE}"/>
              </a:ext>
            </a:extLst>
          </p:cNvPr>
          <p:cNvSpPr txBox="1"/>
          <p:nvPr/>
        </p:nvSpPr>
        <p:spPr>
          <a:xfrm>
            <a:off x="6096000" y="2515007"/>
            <a:ext cx="304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executed if width &lt; 1024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80F421-E655-2B45-A3C0-7F68D07F2E8E}"/>
              </a:ext>
            </a:extLst>
          </p:cNvPr>
          <p:cNvSpPr txBox="1"/>
          <p:nvPr/>
        </p:nvSpPr>
        <p:spPr>
          <a:xfrm>
            <a:off x="6092865" y="4164129"/>
            <a:ext cx="304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executed if width &lt; 480</a:t>
            </a:r>
          </a:p>
        </p:txBody>
      </p:sp>
    </p:spTree>
    <p:extLst>
      <p:ext uri="{BB962C8B-B14F-4D97-AF65-F5344CB8AC3E}">
        <p14:creationId xmlns:p14="http://schemas.microsoft.com/office/powerpoint/2010/main" val="243251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7128570-5E0F-584C-A6E3-74A325246D77}"/>
              </a:ext>
            </a:extLst>
          </p:cNvPr>
          <p:cNvSpPr/>
          <p:nvPr/>
        </p:nvSpPr>
        <p:spPr>
          <a:xfrm>
            <a:off x="750277" y="1574488"/>
            <a:ext cx="10548950" cy="443290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12 | Optimizations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039DE-0293-204E-9BDD-5A005406B0E1}"/>
              </a:ext>
            </a:extLst>
          </p:cNvPr>
          <p:cNvSpPr txBox="1"/>
          <p:nvPr/>
        </p:nvSpPr>
        <p:spPr>
          <a:xfrm>
            <a:off x="4400839" y="312066"/>
            <a:ext cx="3390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Setting Breakpoints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9F7172-8D37-2341-B990-B5F0742FBEB6}"/>
              </a:ext>
            </a:extLst>
          </p:cNvPr>
          <p:cNvCxnSpPr>
            <a:cxnSpLocks/>
          </p:cNvCxnSpPr>
          <p:nvPr/>
        </p:nvCxnSpPr>
        <p:spPr>
          <a:xfrm flipH="1">
            <a:off x="5925879" y="850603"/>
            <a:ext cx="287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2C3E4C3-8E66-D648-B27D-738E18982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505" y="1798824"/>
            <a:ext cx="606647" cy="456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D50A8B-3E99-C844-99E4-C86181680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991" y="2447241"/>
            <a:ext cx="654976" cy="4145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C43502-3724-7E4F-9219-22E80490D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511" y="4073778"/>
            <a:ext cx="461582" cy="4615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EDB78C-00A0-E04F-BB25-1BA457086744}"/>
              </a:ext>
            </a:extLst>
          </p:cNvPr>
          <p:cNvSpPr/>
          <p:nvPr/>
        </p:nvSpPr>
        <p:spPr>
          <a:xfrm>
            <a:off x="2368063" y="1574488"/>
            <a:ext cx="8931164" cy="443290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p { font-size: 18px; }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@media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2"/>
                </a:solidFill>
              </a:rPr>
              <a:t>max-width: 1024px</a:t>
            </a:r>
            <a:r>
              <a:rPr lang="en-US" dirty="0">
                <a:solidFill>
                  <a:schemeClr val="accent1"/>
                </a:solidFill>
              </a:rPr>
              <a:t>) {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	p { font-size: 14px; }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}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@media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>
                <a:solidFill>
                  <a:schemeClr val="accent2"/>
                </a:solidFill>
              </a:rPr>
              <a:t>max-width: 480px</a:t>
            </a:r>
            <a:r>
              <a:rPr lang="en-US" dirty="0">
                <a:solidFill>
                  <a:schemeClr val="accent1"/>
                </a:solidFill>
              </a:rPr>
              <a:t>) {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	p { font-size: 12px; }</a:t>
            </a:r>
            <a:endParaRPr lang="en-US" i="1" dirty="0">
              <a:solidFill>
                <a:schemeClr val="accent1"/>
              </a:solidFill>
            </a:endParaRP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}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A9BC6E-C4FB-D544-A6C3-076F6E13F6DE}"/>
              </a:ext>
            </a:extLst>
          </p:cNvPr>
          <p:cNvSpPr txBox="1"/>
          <p:nvPr/>
        </p:nvSpPr>
        <p:spPr>
          <a:xfrm>
            <a:off x="804710" y="1197552"/>
            <a:ext cx="997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is the font size on a </a:t>
            </a:r>
            <a:r>
              <a:rPr lang="en-US" sz="2000" b="1" dirty="0"/>
              <a:t>1920x1080 display</a:t>
            </a:r>
            <a:r>
              <a:rPr lang="en-US" sz="2000" dirty="0"/>
              <a:t>? On a </a:t>
            </a:r>
            <a:r>
              <a:rPr lang="en-US" sz="2000" b="1" dirty="0"/>
              <a:t>720x480 display</a:t>
            </a:r>
            <a:r>
              <a:rPr lang="en-US" sz="2000" dirty="0"/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80F421-E655-2B45-A3C0-7F68D07F2E8E}"/>
              </a:ext>
            </a:extLst>
          </p:cNvPr>
          <p:cNvSpPr txBox="1"/>
          <p:nvPr/>
        </p:nvSpPr>
        <p:spPr>
          <a:xfrm>
            <a:off x="6092865" y="1974598"/>
            <a:ext cx="304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1920x1080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72AB06-CCC1-5249-A707-0737CEEEB8C2}"/>
              </a:ext>
            </a:extLst>
          </p:cNvPr>
          <p:cNvSpPr txBox="1"/>
          <p:nvPr/>
        </p:nvSpPr>
        <p:spPr>
          <a:xfrm>
            <a:off x="6092864" y="3056729"/>
            <a:ext cx="304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720x480</a:t>
            </a:r>
          </a:p>
        </p:txBody>
      </p:sp>
    </p:spTree>
    <p:extLst>
      <p:ext uri="{BB962C8B-B14F-4D97-AF65-F5344CB8AC3E}">
        <p14:creationId xmlns:p14="http://schemas.microsoft.com/office/powerpoint/2010/main" val="174389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463</Words>
  <Application>Microsoft Macintosh PowerPoint</Application>
  <PresentationFormat>Widescreen</PresentationFormat>
  <Paragraphs>117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Optimizations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odadfar</dc:creator>
  <cp:lastModifiedBy>odadfar</cp:lastModifiedBy>
  <cp:revision>126</cp:revision>
  <dcterms:created xsi:type="dcterms:W3CDTF">2018-12-16T14:37:10Z</dcterms:created>
  <dcterms:modified xsi:type="dcterms:W3CDTF">2019-01-02T19:39:31Z</dcterms:modified>
</cp:coreProperties>
</file>